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9" autoAdjust="0"/>
  </p:normalViewPr>
  <p:slideViewPr>
    <p:cSldViewPr>
      <p:cViewPr varScale="1">
        <p:scale>
          <a:sx n="63" d="100"/>
          <a:sy n="6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306E2-C5C6-4F71-9367-574A006EC35B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54406-EAE5-45C7-9D5F-2B959D3DE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9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effective to perform general user interaction tasks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efficient to perform user interaction tasks in reasonable amount of time.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54406-EAE5-45C7-9D5F-2B959D3DE5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4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B9710C-2251-451D-8872-0C57C947A9AC}" type="datetimeFigureOut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71C87B-1C49-46DB-B0AA-B99A37B603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omepage.usask.ca/~yid484/WebCameraBasedEyeTrackingAndHeadTrackingAD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87737"/>
            <a:ext cx="7772400" cy="1731982"/>
          </a:xfrm>
        </p:spPr>
        <p:txBody>
          <a:bodyPr/>
          <a:lstStyle/>
          <a:p>
            <a:r>
              <a:rPr lang="en-US" dirty="0"/>
              <a:t>Web camera based Eye tracking and Head tracking 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CMPT480</a:t>
            </a:r>
          </a:p>
          <a:p>
            <a:r>
              <a:rPr lang="en-CA" dirty="0" smtClean="0"/>
              <a:t>Term Project</a:t>
            </a:r>
          </a:p>
          <a:p>
            <a:r>
              <a:rPr lang="en-CA" dirty="0" err="1" smtClean="0"/>
              <a:t>Yichen</a:t>
            </a:r>
            <a:r>
              <a:rPr lang="en-CA" dirty="0" smtClean="0"/>
              <a:t> Dang</a:t>
            </a:r>
          </a:p>
          <a:p>
            <a:r>
              <a:rPr lang="en-CA" dirty="0" smtClean="0"/>
              <a:t>Nov 28,2012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whether </a:t>
            </a:r>
            <a:r>
              <a:rPr lang="en-US" dirty="0"/>
              <a:t>my </a:t>
            </a:r>
            <a:r>
              <a:rPr lang="en-US" dirty="0" smtClean="0"/>
              <a:t>ADE is informative</a:t>
            </a:r>
          </a:p>
          <a:p>
            <a:r>
              <a:rPr lang="en-US" dirty="0" smtClean="0"/>
              <a:t>Test whether the </a:t>
            </a:r>
            <a:r>
              <a:rPr lang="en-US" dirty="0"/>
              <a:t>eye tracking and head-tracking </a:t>
            </a:r>
            <a:r>
              <a:rPr lang="en-US" dirty="0" smtClean="0"/>
              <a:t>software </a:t>
            </a:r>
            <a:r>
              <a:rPr lang="en-US" dirty="0"/>
              <a:t>is effective </a:t>
            </a:r>
            <a:endParaRPr lang="en-US" dirty="0" smtClean="0"/>
          </a:p>
          <a:p>
            <a:r>
              <a:rPr lang="en-US" dirty="0" smtClean="0"/>
              <a:t>Test whether the </a:t>
            </a:r>
            <a:r>
              <a:rPr lang="en-US" dirty="0"/>
              <a:t>eye tracking and head-tracking </a:t>
            </a:r>
            <a:r>
              <a:rPr lang="en-US" dirty="0" smtClean="0"/>
              <a:t>software </a:t>
            </a:r>
            <a:r>
              <a:rPr lang="en-US" dirty="0"/>
              <a:t>is easy to </a:t>
            </a:r>
            <a:r>
              <a:rPr lang="en-US" dirty="0" smtClean="0"/>
              <a:t>use</a:t>
            </a:r>
            <a:endParaRPr lang="en-US" dirty="0"/>
          </a:p>
          <a:p>
            <a:r>
              <a:rPr lang="en-US" dirty="0" smtClean="0"/>
              <a:t>Test whether the </a:t>
            </a:r>
            <a:r>
              <a:rPr lang="en-US" dirty="0"/>
              <a:t>eye tracking and head-tracking </a:t>
            </a:r>
            <a:r>
              <a:rPr lang="en-US" dirty="0" smtClean="0"/>
              <a:t>software </a:t>
            </a:r>
            <a:r>
              <a:rPr lang="en-US" dirty="0"/>
              <a:t>is </a:t>
            </a:r>
            <a:r>
              <a:rPr lang="en-US" dirty="0" smtClean="0"/>
              <a:t>efficient</a:t>
            </a:r>
            <a:endParaRPr lang="en-CA" dirty="0" smtClean="0"/>
          </a:p>
          <a:p>
            <a:pPr marL="411480" lvl="1" indent="0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Goal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2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2171688"/>
            <a:ext cx="8034366" cy="4686312"/>
          </a:xfrm>
        </p:spPr>
        <p:txBody>
          <a:bodyPr>
            <a:normAutofit/>
          </a:bodyPr>
          <a:lstStyle/>
          <a:p>
            <a:r>
              <a:rPr lang="en-CA" sz="2600" dirty="0" smtClean="0"/>
              <a:t>Evaluation process:</a:t>
            </a:r>
          </a:p>
          <a:p>
            <a:pPr lvl="1"/>
            <a:r>
              <a:rPr lang="en-CA" sz="2600" dirty="0" smtClean="0"/>
              <a:t>Pre Session questions</a:t>
            </a:r>
          </a:p>
          <a:p>
            <a:pPr lvl="1"/>
            <a:r>
              <a:rPr lang="en-CA" sz="2600" dirty="0" smtClean="0"/>
              <a:t>Task Session</a:t>
            </a:r>
          </a:p>
          <a:p>
            <a:pPr lvl="1"/>
            <a:r>
              <a:rPr lang="en-CA" sz="2600" dirty="0" smtClean="0"/>
              <a:t>Post Session questions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sz="2600" dirty="0" smtClean="0"/>
              <a:t>5 Participants with different characteristics</a:t>
            </a:r>
            <a:r>
              <a:rPr lang="en-CA" dirty="0" smtClean="0"/>
              <a:t> </a:t>
            </a:r>
            <a:endParaRPr lang="en-US" sz="1900" dirty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0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987553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Before </a:t>
            </a:r>
            <a:r>
              <a:rPr lang="en-US" dirty="0"/>
              <a:t>experience </a:t>
            </a:r>
            <a:r>
              <a:rPr lang="en-US" dirty="0" smtClean="0"/>
              <a:t>ADE</a:t>
            </a:r>
            <a:r>
              <a:rPr lang="en-US" dirty="0"/>
              <a:t>, most of my participants think the eye-tracking and head-tracking </a:t>
            </a:r>
            <a:r>
              <a:rPr lang="en-US" dirty="0" smtClean="0"/>
              <a:t>require using special </a:t>
            </a:r>
            <a:r>
              <a:rPr lang="en-US" dirty="0"/>
              <a:t>functional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For </a:t>
            </a:r>
            <a:r>
              <a:rPr lang="en-US" dirty="0"/>
              <a:t>question that to describe situations where eye-tracking and head-tracking are useful, after experience my ADE, all participants mentions </a:t>
            </a:r>
            <a:r>
              <a:rPr lang="en-US" dirty="0" smtClean="0"/>
              <a:t>some or all tasks that they have preformed in my ADE.</a:t>
            </a:r>
          </a:p>
          <a:p>
            <a:r>
              <a:rPr lang="en-US" dirty="0"/>
              <a:t>Two participants suggest more videos should be included in my ADE.</a:t>
            </a:r>
          </a:p>
          <a:p>
            <a:r>
              <a:rPr lang="en-CA" dirty="0"/>
              <a:t>One participant suggest more history information should be included in my ADE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09600"/>
            <a:ext cx="8305800" cy="12066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and Analysis </a:t>
            </a:r>
            <a:b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	   Descriptive data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0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7401"/>
            <a:ext cx="8000999" cy="4419600"/>
          </a:xfrm>
        </p:spPr>
        <p:txBody>
          <a:bodyPr>
            <a:normAutofit/>
          </a:bodyPr>
          <a:lstStyle/>
          <a:p>
            <a:pPr lvl="1"/>
            <a:endParaRPr lang="en-CA" dirty="0" smtClean="0"/>
          </a:p>
          <a:p>
            <a:pPr lvl="0"/>
            <a:r>
              <a:rPr lang="en-US" sz="2200" dirty="0"/>
              <a:t>The average rate of uses’ expectation has been </a:t>
            </a:r>
            <a:r>
              <a:rPr lang="en-US" sz="2200" dirty="0" smtClean="0"/>
              <a:t>met </a:t>
            </a:r>
            <a:r>
              <a:rPr lang="en-US" sz="2200" dirty="0"/>
              <a:t>by my ADE is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6.2/7</a:t>
            </a:r>
          </a:p>
          <a:p>
            <a:pPr lvl="0"/>
            <a:r>
              <a:rPr lang="en-US" sz="2200" dirty="0"/>
              <a:t>The average rate of ease of use </a:t>
            </a:r>
            <a:r>
              <a:rPr lang="en-US" sz="2200" dirty="0" smtClean="0"/>
              <a:t>for head-tracking software is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6.2/7</a:t>
            </a:r>
          </a:p>
          <a:p>
            <a:pPr lvl="0"/>
            <a:r>
              <a:rPr lang="en-US" sz="2200" dirty="0"/>
              <a:t>The average rate of ease of use for </a:t>
            </a:r>
            <a:r>
              <a:rPr lang="en-US" sz="2200" dirty="0" smtClean="0"/>
              <a:t>eye-tracking </a:t>
            </a:r>
            <a:r>
              <a:rPr lang="en-US" sz="2200" dirty="0"/>
              <a:t>software is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4.4/7</a:t>
            </a: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200" dirty="0"/>
              <a:t>The average rate for head-tracking video is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lvl="0"/>
            <a:r>
              <a:rPr lang="en-US" sz="2200" dirty="0"/>
              <a:t>The average rate </a:t>
            </a:r>
            <a:r>
              <a:rPr lang="en-US" sz="2200" dirty="0" smtClean="0"/>
              <a:t>for </a:t>
            </a:r>
            <a:r>
              <a:rPr lang="en-US" sz="2200" dirty="0"/>
              <a:t>eye-tracking video is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6.4</a:t>
            </a: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and Analysis</a:t>
            </a:r>
            <a:b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    Quantitate Data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3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000999" cy="441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The average number of </a:t>
            </a:r>
            <a:r>
              <a:rPr lang="en-US" sz="2200" dirty="0" smtClean="0"/>
              <a:t>head-tracking related questions </a:t>
            </a:r>
            <a:r>
              <a:rPr lang="en-US" sz="2200" dirty="0"/>
              <a:t>that are answered correctly </a:t>
            </a:r>
            <a:r>
              <a:rPr lang="en-US" sz="2200" dirty="0" smtClean="0"/>
              <a:t>is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</a:t>
            </a:r>
          </a:p>
          <a:p>
            <a:pPr lvl="0"/>
            <a:r>
              <a:rPr lang="en-US" sz="2200" dirty="0" smtClean="0"/>
              <a:t>The </a:t>
            </a:r>
            <a:r>
              <a:rPr lang="en-US" sz="2200" dirty="0"/>
              <a:t>average number of </a:t>
            </a:r>
            <a:r>
              <a:rPr lang="en-US" sz="2200" dirty="0" smtClean="0"/>
              <a:t>eye-tracking </a:t>
            </a:r>
            <a:r>
              <a:rPr lang="en-US" sz="2200" dirty="0"/>
              <a:t>related questions that are answered correctly is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endParaRPr lang="en-US" sz="22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200" dirty="0" smtClean="0"/>
              <a:t>The </a:t>
            </a:r>
            <a:r>
              <a:rPr lang="en-US" sz="2200" dirty="0"/>
              <a:t>average time spent on performing head-tracking related tasks is 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4.8</a:t>
            </a:r>
            <a:r>
              <a:rPr lang="en-US" sz="2200" dirty="0"/>
              <a:t> </a:t>
            </a:r>
            <a:r>
              <a:rPr lang="en-US" sz="2200" dirty="0" smtClean="0"/>
              <a:t>minutes.</a:t>
            </a:r>
            <a:endParaRPr lang="en-US" sz="2200" dirty="0"/>
          </a:p>
          <a:p>
            <a:pPr lvl="0"/>
            <a:r>
              <a:rPr lang="en-US" sz="2200" dirty="0"/>
              <a:t>The average time spent on performing eye-tracking related tasks is 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4.4</a:t>
            </a:r>
            <a:r>
              <a:rPr lang="en-US" sz="2200" dirty="0"/>
              <a:t> minutes.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and Analysis</a:t>
            </a:r>
            <a:b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   Quantitate Data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85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000999" cy="441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 smtClean="0"/>
              <a:t>Provide </a:t>
            </a:r>
            <a:r>
              <a:rPr lang="en-US" sz="2200" dirty="0"/>
              <a:t>a more detailed instruction for </a:t>
            </a:r>
            <a:r>
              <a:rPr lang="en-US" sz="2200" dirty="0" smtClean="0"/>
              <a:t>eye-tracking related task, </a:t>
            </a:r>
            <a:r>
              <a:rPr lang="en-US" sz="2200" dirty="0"/>
              <a:t>especially for the calibration part.</a:t>
            </a:r>
          </a:p>
          <a:p>
            <a:pPr lvl="0"/>
            <a:r>
              <a:rPr lang="en-US" sz="2200" dirty="0"/>
              <a:t>In introduction section of my ADE, </a:t>
            </a:r>
            <a:r>
              <a:rPr lang="en-US" sz="2200" dirty="0" smtClean="0"/>
              <a:t>mentions that eye </a:t>
            </a:r>
            <a:r>
              <a:rPr lang="en-US" sz="2200" dirty="0"/>
              <a:t>tracking and head tracking helps with </a:t>
            </a:r>
            <a:r>
              <a:rPr lang="en-US" sz="2200" dirty="0" smtClean="0"/>
              <a:t>people who </a:t>
            </a:r>
            <a:r>
              <a:rPr lang="en-US" sz="2200" dirty="0"/>
              <a:t>have difficulties in moving hands or fingers, interact with </a:t>
            </a:r>
            <a:r>
              <a:rPr lang="en-US" sz="2200" dirty="0" smtClean="0"/>
              <a:t>computers.</a:t>
            </a:r>
            <a:endParaRPr lang="en-US" sz="2200" dirty="0"/>
          </a:p>
          <a:p>
            <a:r>
              <a:rPr lang="en-US" sz="2200" dirty="0" smtClean="0"/>
              <a:t>Add an Additional </a:t>
            </a:r>
            <a:r>
              <a:rPr lang="en-US" sz="2200" dirty="0"/>
              <a:t>Information and </a:t>
            </a:r>
            <a:r>
              <a:rPr lang="en-US" sz="2200" dirty="0" smtClean="0"/>
              <a:t>videos section in my ADE to provide optional history information and more videos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953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000999" cy="441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dirty="0" smtClean="0"/>
              <a:t>Good enough to be used</a:t>
            </a:r>
          </a:p>
          <a:p>
            <a:pPr lvl="0"/>
            <a:r>
              <a:rPr lang="en-CA" dirty="0" smtClean="0"/>
              <a:t>Further improvement</a:t>
            </a:r>
            <a:endParaRPr lang="en-US" dirty="0"/>
          </a:p>
          <a:p>
            <a:pPr lvl="0"/>
            <a:r>
              <a:rPr lang="en-CA" dirty="0"/>
              <a:t>F</a:t>
            </a:r>
            <a:r>
              <a:rPr lang="en-CA" dirty="0" smtClean="0"/>
              <a:t>urther 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and Recommendations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9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me:</a:t>
            </a:r>
          </a:p>
          <a:p>
            <a:pPr lvl="1"/>
            <a:r>
              <a:rPr lang="en-CA" dirty="0" smtClean="0"/>
              <a:t>Introduce a technology for painting without hands requirement</a:t>
            </a:r>
          </a:p>
          <a:p>
            <a:pPr lvl="1"/>
            <a:r>
              <a:rPr lang="en-CA" dirty="0" smtClean="0"/>
              <a:t>Deeper understanding </a:t>
            </a:r>
            <a:r>
              <a:rPr lang="en-US" dirty="0" smtClean="0"/>
              <a:t>of eye </a:t>
            </a:r>
            <a:r>
              <a:rPr lang="en-US" dirty="0"/>
              <a:t>tracking and head tracking fields </a:t>
            </a:r>
            <a:r>
              <a:rPr lang="en-CA" dirty="0" smtClean="0"/>
              <a:t> </a:t>
            </a:r>
          </a:p>
          <a:p>
            <a:r>
              <a:rPr lang="en-CA" dirty="0" smtClean="0"/>
              <a:t>For the field of accessibility:</a:t>
            </a:r>
          </a:p>
          <a:p>
            <a:pPr lvl="1"/>
            <a:r>
              <a:rPr lang="en-CA" dirty="0" smtClean="0"/>
              <a:t>Help with people who has difficulties in moving hands</a:t>
            </a:r>
          </a:p>
          <a:p>
            <a:pPr lvl="1"/>
            <a:r>
              <a:rPr lang="en-CA" dirty="0" smtClean="0"/>
              <a:t>Introduce technologies that are cheap and require </a:t>
            </a:r>
            <a:r>
              <a:rPr lang="en-US" dirty="0" smtClean="0"/>
              <a:t>least accommodation from users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my ADE is important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58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7400"/>
            <a:ext cx="7745505" cy="3962400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In 1800s, </a:t>
            </a:r>
            <a:r>
              <a:rPr lang="en-US" dirty="0"/>
              <a:t>initial methods for tracking the location of </a:t>
            </a:r>
            <a:r>
              <a:rPr lang="en-US" dirty="0" smtClean="0"/>
              <a:t>eye and head involving </a:t>
            </a:r>
            <a:r>
              <a:rPr lang="en-US" dirty="0"/>
              <a:t>direct mechanical contact with the </a:t>
            </a:r>
            <a:r>
              <a:rPr lang="en-US" dirty="0" smtClean="0"/>
              <a:t>head or eyes. </a:t>
            </a:r>
          </a:p>
          <a:p>
            <a:r>
              <a:rPr lang="en-US" dirty="0"/>
              <a:t>In the </a:t>
            </a:r>
            <a:r>
              <a:rPr lang="en-US" dirty="0" smtClean="0"/>
              <a:t>1940s</a:t>
            </a:r>
            <a:r>
              <a:rPr lang="en-US" dirty="0"/>
              <a:t>, </a:t>
            </a:r>
            <a:r>
              <a:rPr lang="en-US" dirty="0" err="1"/>
              <a:t>Shackel</a:t>
            </a:r>
            <a:r>
              <a:rPr lang="en-US" dirty="0"/>
              <a:t> and </a:t>
            </a:r>
            <a:r>
              <a:rPr lang="en-US" dirty="0" err="1"/>
              <a:t>Mackworth</a:t>
            </a:r>
            <a:r>
              <a:rPr lang="en-US" dirty="0"/>
              <a:t> </a:t>
            </a:r>
            <a:r>
              <a:rPr lang="en-US" dirty="0" smtClean="0"/>
              <a:t>developed </a:t>
            </a:r>
            <a:r>
              <a:rPr lang="en-US" dirty="0"/>
              <a:t>the concept of head-mounted eye tracking </a:t>
            </a:r>
            <a:r>
              <a:rPr lang="en-US" dirty="0" smtClean="0"/>
              <a:t>systems.</a:t>
            </a:r>
          </a:p>
          <a:p>
            <a:r>
              <a:rPr lang="en-US" dirty="0"/>
              <a:t>In the </a:t>
            </a:r>
            <a:r>
              <a:rPr lang="en-US" dirty="0" smtClean="0"/>
              <a:t>1970s, Monty discovered </a:t>
            </a:r>
            <a:r>
              <a:rPr lang="en-US" dirty="0"/>
              <a:t>that multiple reflections from the eye can be used to dissociate eye </a:t>
            </a:r>
            <a:r>
              <a:rPr lang="en-US" dirty="0" smtClean="0"/>
              <a:t>rotations frees eye tracking from head movement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4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45505" cy="3877815"/>
          </a:xfrm>
        </p:spPr>
        <p:txBody>
          <a:bodyPr>
            <a:normAutofit/>
          </a:bodyPr>
          <a:lstStyle/>
          <a:p>
            <a:pPr lvl="1"/>
            <a:endParaRPr lang="en-CA" dirty="0" smtClean="0"/>
          </a:p>
          <a:p>
            <a:r>
              <a:rPr lang="en-US" dirty="0"/>
              <a:t>In recent years, infrared or near infrared camera based systems to detect eye movements are introduced.</a:t>
            </a:r>
          </a:p>
          <a:p>
            <a:r>
              <a:rPr lang="en-US" dirty="0" smtClean="0"/>
              <a:t>Lately, more </a:t>
            </a:r>
            <a:r>
              <a:rPr lang="en-US" dirty="0"/>
              <a:t>advanced software to perform eye-tracking and head-tracking control have been introduced, which only require a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camera </a:t>
            </a:r>
            <a:r>
              <a:rPr lang="en-US" dirty="0"/>
              <a:t>and can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under normal lighting </a:t>
            </a:r>
            <a:r>
              <a:rPr lang="en-US" dirty="0"/>
              <a:t>rather than infrared lighting environment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45505" cy="38778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dirty="0" smtClean="0"/>
          </a:p>
          <a:p>
            <a:r>
              <a:rPr lang="en-US" sz="2600" dirty="0" smtClean="0"/>
              <a:t>Read more materials about eye </a:t>
            </a:r>
            <a:r>
              <a:rPr lang="en-US" sz="2600" dirty="0"/>
              <a:t>tracking and head </a:t>
            </a:r>
            <a:r>
              <a:rPr lang="en-US" sz="2600" dirty="0" smtClean="0"/>
              <a:t>tracking technology</a:t>
            </a:r>
          </a:p>
          <a:p>
            <a:r>
              <a:rPr lang="en-US" sz="2600" dirty="0" smtClean="0"/>
              <a:t>Go over existing user lab ADEs, and create </a:t>
            </a:r>
            <a:r>
              <a:rPr lang="en-US" sz="2600" dirty="0"/>
              <a:t>a </a:t>
            </a:r>
            <a:r>
              <a:rPr lang="en-US" sz="2600" dirty="0" smtClean="0"/>
              <a:t>structure </a:t>
            </a:r>
            <a:r>
              <a:rPr lang="en-US" sz="2600" dirty="0"/>
              <a:t>for my </a:t>
            </a:r>
            <a:r>
              <a:rPr lang="en-US" sz="2600" dirty="0" smtClean="0"/>
              <a:t>ADE</a:t>
            </a:r>
          </a:p>
          <a:p>
            <a:pPr lvl="1"/>
            <a:r>
              <a:rPr lang="en-CA" sz="2200" dirty="0" smtClean="0"/>
              <a:t>Introduction</a:t>
            </a:r>
          </a:p>
          <a:p>
            <a:pPr lvl="1"/>
            <a:r>
              <a:rPr lang="en-CA" sz="2400" dirty="0" smtClean="0"/>
              <a:t>Video</a:t>
            </a:r>
          </a:p>
          <a:p>
            <a:pPr lvl="1"/>
            <a:r>
              <a:rPr lang="en-CA" sz="2400" dirty="0" smtClean="0"/>
              <a:t>What to Do </a:t>
            </a:r>
          </a:p>
          <a:p>
            <a:pPr lvl="1"/>
            <a:r>
              <a:rPr lang="en-CA" sz="2400" dirty="0" smtClean="0"/>
              <a:t>What to Hand 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Milestones - Design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348" y="1857364"/>
            <a:ext cx="7745505" cy="3877815"/>
          </a:xfrm>
        </p:spPr>
        <p:txBody>
          <a:bodyPr>
            <a:normAutofit/>
          </a:bodyPr>
          <a:lstStyle/>
          <a:p>
            <a:pPr lvl="1"/>
            <a:endParaRPr lang="en-CA" dirty="0" smtClean="0"/>
          </a:p>
          <a:p>
            <a:r>
              <a:rPr lang="en-CA" sz="2600" dirty="0"/>
              <a:t>Create introduction section </a:t>
            </a:r>
            <a:r>
              <a:rPr lang="en-CA" sz="2600" dirty="0" smtClean="0"/>
              <a:t>of my ADE</a:t>
            </a:r>
            <a:endParaRPr lang="en-CA" sz="2600" dirty="0"/>
          </a:p>
          <a:p>
            <a:r>
              <a:rPr lang="en-US" sz="2600" dirty="0"/>
              <a:t>Search </a:t>
            </a:r>
            <a:r>
              <a:rPr lang="en-US" sz="2600" dirty="0" smtClean="0"/>
              <a:t>good </a:t>
            </a:r>
            <a:r>
              <a:rPr lang="en-US" sz="2600" dirty="0"/>
              <a:t>ADE </a:t>
            </a:r>
            <a:r>
              <a:rPr lang="en-US" sz="2600" dirty="0" smtClean="0"/>
              <a:t>videos</a:t>
            </a:r>
          </a:p>
          <a:p>
            <a:r>
              <a:rPr lang="en-CA" sz="2600" dirty="0" smtClean="0"/>
              <a:t>Search good software</a:t>
            </a:r>
          </a:p>
          <a:p>
            <a:r>
              <a:rPr lang="en-CA" sz="2600" dirty="0" smtClean="0"/>
              <a:t>Create instruction on software download, installation, and configuration</a:t>
            </a:r>
          </a:p>
          <a:p>
            <a:r>
              <a:rPr lang="en-US" sz="2600" dirty="0" smtClean="0"/>
              <a:t>Developing activities in my ADE</a:t>
            </a:r>
          </a:p>
          <a:p>
            <a:r>
              <a:rPr lang="en-CA" sz="2600" dirty="0" smtClean="0"/>
              <a:t>Create questions </a:t>
            </a:r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Milestones - Construct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4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8662" y="2071678"/>
            <a:ext cx="7745505" cy="4381053"/>
          </a:xfrm>
        </p:spPr>
        <p:txBody>
          <a:bodyPr>
            <a:normAutofit/>
          </a:bodyPr>
          <a:lstStyle/>
          <a:p>
            <a:r>
              <a:rPr lang="en-CA" sz="2600" dirty="0" smtClean="0"/>
              <a:t>Find users to test ADE</a:t>
            </a:r>
          </a:p>
          <a:p>
            <a:r>
              <a:rPr lang="en-CA" sz="2600" dirty="0" smtClean="0"/>
              <a:t>Conduct user testing </a:t>
            </a:r>
          </a:p>
          <a:p>
            <a:r>
              <a:rPr lang="en-CA" sz="2600" dirty="0" smtClean="0"/>
              <a:t>Analyse users’ feedback </a:t>
            </a:r>
          </a:p>
          <a:p>
            <a:r>
              <a:rPr lang="en-CA" sz="2600" dirty="0" smtClean="0"/>
              <a:t>Improve my ADE based on users’ feedback</a:t>
            </a:r>
          </a:p>
          <a:p>
            <a:endParaRPr lang="en-CA" sz="2600" dirty="0" smtClean="0"/>
          </a:p>
          <a:p>
            <a:r>
              <a:rPr lang="en-CA" altLang="zh-CN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endParaRPr lang="en-CA" sz="28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CA" dirty="0" smtClean="0"/>
              <a:t>Finding a user with disability in hands movement to test my ADE </a:t>
            </a:r>
          </a:p>
          <a:p>
            <a:pPr lvl="1"/>
            <a:r>
              <a:rPr lang="en-CA" dirty="0" smtClean="0"/>
              <a:t>Creating a web page </a:t>
            </a:r>
          </a:p>
          <a:p>
            <a:endParaRPr lang="en-CA" sz="2600" dirty="0" smtClean="0"/>
          </a:p>
          <a:p>
            <a:pPr lvl="1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Milestones – User testing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97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</a:t>
            </a:r>
            <a:r>
              <a:rPr lang="en-US" dirty="0"/>
              <a:t>Web camera based Eye tracking and Head tracking ADE</a:t>
            </a:r>
            <a:endParaRPr lang="en-CA" dirty="0" smtClean="0"/>
          </a:p>
          <a:p>
            <a:pPr lvl="1"/>
            <a:r>
              <a:rPr lang="en-CA" dirty="0">
                <a:hlinkClick r:id="rId2"/>
              </a:rPr>
              <a:t>http://homepage.usask.ca/~</a:t>
            </a:r>
            <a:r>
              <a:rPr lang="en-CA" dirty="0" smtClean="0">
                <a:hlinkClick r:id="rId2"/>
              </a:rPr>
              <a:t>yid484/WebCameraBasedEyeTrackingAndHeadTrackingADE.html</a:t>
            </a:r>
            <a:endParaRPr lang="en-CA" dirty="0" smtClean="0"/>
          </a:p>
          <a:p>
            <a:pPr marL="411480" lvl="1" indent="0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56263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9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000999" cy="441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CA" sz="2200" dirty="0" smtClean="0"/>
              <a:t>In- class Demo 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1054250"/>
          </a:xfrm>
        </p:spPr>
        <p:txBody>
          <a:bodyPr/>
          <a:lstStyle/>
          <a:p>
            <a:pPr algn="l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Tracking Software Demo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9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ustom 3">
      <a:dk1>
        <a:sysClr val="windowText" lastClr="000000"/>
      </a:dk1>
      <a:lt1>
        <a:sysClr val="window" lastClr="FFFFFF"/>
      </a:lt1>
      <a:dk2>
        <a:srgbClr val="E1A25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260</TotalTime>
  <Words>669</Words>
  <Application>Microsoft Office PowerPoint</Application>
  <PresentationFormat>On-screen Show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Web camera based Eye tracking and Head tracking ADE</vt:lpstr>
      <vt:lpstr>Why my ADE is important</vt:lpstr>
      <vt:lpstr>Background</vt:lpstr>
      <vt:lpstr>Background</vt:lpstr>
      <vt:lpstr>Project Milestones - Design</vt:lpstr>
      <vt:lpstr>Project Milestones - Construct</vt:lpstr>
      <vt:lpstr>Project Milestones – User testing</vt:lpstr>
      <vt:lpstr>Result</vt:lpstr>
      <vt:lpstr>Head Tracking Software Demo</vt:lpstr>
      <vt:lpstr>Evaluation Goal</vt:lpstr>
      <vt:lpstr>Evaluation</vt:lpstr>
      <vt:lpstr>Result and Analysis           Descriptive data</vt:lpstr>
      <vt:lpstr>Result and Analysis           Quantitate Data</vt:lpstr>
      <vt:lpstr>Result and Analysis          Quantitate Data</vt:lpstr>
      <vt:lpstr>Improvements</vt:lpstr>
      <vt:lpstr>Conclusion and Recommendations</vt:lpstr>
    </vt:vector>
  </TitlesOfParts>
  <Company>University of Saskatchewan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camera based Eye tracking and Head tracking ADE</dc:title>
  <dc:creator>Dang, Yichen</dc:creator>
  <cp:lastModifiedBy>Jim Carter</cp:lastModifiedBy>
  <cp:revision>28</cp:revision>
  <dcterms:created xsi:type="dcterms:W3CDTF">2012-11-25T15:41:29Z</dcterms:created>
  <dcterms:modified xsi:type="dcterms:W3CDTF">2012-11-28T02:50:22Z</dcterms:modified>
</cp:coreProperties>
</file>