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17"/>
  </p:notesMasterIdLst>
  <p:handoutMasterIdLst>
    <p:handoutMasterId r:id="rId18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0080625" cy="7559675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264" y="-1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CA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CA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CA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49B5764-9633-4C30-A140-948E80E8E7DA}" type="slidenum">
              <a:t>‹#›</a:t>
            </a:fld>
            <a:endParaRPr lang="en-CA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0609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CA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CA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CA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CA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CA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B72286C-3D06-4454-AC68-22F716EF9185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6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CA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25D5B2-943C-4049-8544-71C4027A2470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162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856C42-789E-40CB-AABF-3BE6FFC3AA23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97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B626DC-6AC4-4B54-B05E-65447B376A8C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965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D62D2F-636D-473D-8665-7420A48F53C0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206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6385F4-EE81-41F8-938D-B02397E4CF78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9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B9DCF3-B09D-4A34-927E-BC29592D1305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89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49450"/>
            <a:ext cx="4351338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4463" y="1949450"/>
            <a:ext cx="4351337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A3DDB6-DCBE-4C83-84B5-09B9E39D2A49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93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5343FC-CEF6-4851-9358-DD1EA85F863B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1670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7AFB5B-14A0-4C71-B28E-62B1C8810C92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978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D38552-0A38-4477-BFEF-F7D27F33D9DF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32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B2A4BC-A2EA-493C-A28C-DF916DBB78B1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564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E410AA-5640-4FD9-82CA-E7C45B0FF8C3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737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8216F8-E088-46B9-99F4-9AE029BE7234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736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31A187-EDD9-4A72-AB09-CAD13D70931D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6825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2825" y="684213"/>
            <a:ext cx="2212975" cy="5075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84213"/>
            <a:ext cx="6489700" cy="5075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1CF9CB-5439-4558-9B94-1AF79D3B1F19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734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B1D4C8-F362-4E3C-BB7E-BF8EF10A90AF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56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FA3010-7140-469D-B674-CE5FFF9C2D25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6121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C67AA3-3E5B-4BA7-8960-32DA8450BFEC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37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51338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4463" y="1979613"/>
            <a:ext cx="4351337" cy="414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79BAAC-535B-41F4-9C6E-4C401B143E7A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5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EC1C74-0B09-4B1F-ADBC-CEF74E01F180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85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716B61-60C1-42E8-AF5D-87E802FA18D8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975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B94344-3429-485B-9E7F-F08131C36007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5559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BC3A11-EDFA-4F25-BA18-F3D109D297A5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175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CCFA44-4630-4E57-BD05-DD6C1A909433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757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8A6EE9-1F90-4F9E-8029-394FADF66E65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299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51392C-7B3E-4163-8E4A-52771D1F9141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88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18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18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DBE107-9CA6-403C-9EA7-7EB22628AE10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00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FC093F-CA14-485F-9534-6FF1E454184A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56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187D8E-F866-40AC-8F82-47DF3B21AD0B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02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0B0DA8-2122-49D5-BC8B-01E9D9F19A54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5655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9287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2165350"/>
            <a:ext cx="4460875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6F8AD8-EE8F-48EE-AEB3-1580CB45D34A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849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57404B-CB6B-4547-BB23-ABBF68034384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44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BD7AA3-D965-405F-83EA-72936A4DCE31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118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CDD495-D4D9-4E24-A412-B6AC220189BD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8496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849C88-A8D2-40C3-8ED5-6E2170BBBC81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62AED0-0C96-4D3B-8B23-F469E42DB866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79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61CF4C-3D54-44EF-9066-E57A3B818053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15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C42E1A-6B48-4F86-90E3-4AB0D1A389A9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36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68E848-0A3D-4155-8C8D-E1241ED87E26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331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CE3FE6-EEB1-422D-85C0-EC985421B269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243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628338-FC0C-434D-8052-01AA9DD43B42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447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4556B6-4E7B-4339-8ED5-B1DE81C60545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584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0588"/>
            <a:ext cx="4459287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2160588"/>
            <a:ext cx="4460875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C833F8-195C-4B2B-992B-7D0232A761A5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496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97F42D-443A-4738-AF83-AB8A88DD52D6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76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9565CF-1DE7-4B89-AB85-0E6ECD2D919D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526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C363C4-B585-4F65-A9D1-510615AD8C40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43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938E39-6379-417B-AE6D-EA2D476B2474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79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51A4E7-29FA-48BC-A0C0-EEBC531C2115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2267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8A7463-4ECF-41DA-8B21-EDD60C5FF22E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180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125779-4F35-4923-B20C-CDECE6A4544A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272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9142B8-0EB4-4263-855E-6F4136EB36F8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700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08A424-ED0C-4BCC-B90C-5D8DD8DD2CF3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66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028FD3-2BDD-492B-A169-F200982A091B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64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3C0596-288F-467D-8344-9DE9BC87C56A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337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B88BB0-DCD4-4436-992E-8B6B12A5A7C4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349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FAF875-3DF1-4790-88FD-76686D8B7145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654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CC7DE5-B624-4921-9F6C-029F45D5823E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75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243DE2-2D3E-428F-A46D-D6916219FAF9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825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5B6419-9501-4150-B121-3E5C0DE65326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48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027E30-386D-46CB-AD0B-10D2E1742C5F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73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877AA2-CCF8-41FA-9785-E97904556C37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051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4E70E7-CD66-4FBC-97EB-37222075235B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292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15DD0D-AF6B-430A-8E7C-EA13E5C92368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5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C6B487-A6E9-4622-A5A4-B0F930955E2F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347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EAEF51-6C10-4D46-89F9-71AAD9FF2044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24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7F0B5F-FE3B-47B9-A59E-C98CF415F271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22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8C4D97-1A49-48C8-8DD4-A44DC3E7871E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193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029F11-4702-4992-86B9-5A1EF9D46540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399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FECEEE-84CE-4A62-9C61-FEABAABD464C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737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AE977C-B926-41CA-95D5-C34AD8AC497B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333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776715-0524-448A-B7AB-709BEBE63640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46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1D6BF4-2C91-485C-957E-F2C20B558393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26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DB8A14-2C3B-442B-AD0A-278EA58DC5DB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41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3CD5D5-FB52-4C45-BEDD-8A3CEFD753BE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03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36550"/>
            <a:ext cx="2266950" cy="5964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36550"/>
            <a:ext cx="6653212" cy="5964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10CEF3-5759-4890-A9A8-609FA0981CBF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307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460355-7A5E-4D12-9B61-A6EB58CB3003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012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1CF0D4-9695-49D2-AF6C-30FDEF9F9033}" type="slidenum"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437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CA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CA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CA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CA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CA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CA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CA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CA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CA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CA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CA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CA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CA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1CCFCEF-7CBA-438D-AAD0-D43A22A0AB72}" type="slidenum"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CA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CA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20000" y="684000"/>
            <a:ext cx="8460000" cy="1023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0000" y="1949040"/>
            <a:ext cx="8855640" cy="381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40000" y="6318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CA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0" y="634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CA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0" y="634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CA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91DA3CD-0E76-4BFA-908D-712C85674C0E}" type="slidenum"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CA" sz="4140" b="0" i="0" u="none" strike="noStrike">
          <a:ln>
            <a:noFill/>
          </a:ln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CA" sz="3200" b="0" i="0" u="none" strike="noStrike">
          <a:ln>
            <a:noFill/>
          </a:ln>
          <a:latin typeface="Albany" pitchFamily="18"/>
          <a:cs typeface="Tahoma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0000" y="1980000"/>
            <a:ext cx="8855640" cy="41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633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633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633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2000" y="6563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CA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555360" y="6563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CA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335360" y="6563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CA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6A09858-2A47-49EE-9246-14C055C26FCB}" type="slidenum"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CA" sz="4140" b="0" i="0" u="none" strike="noStrike">
          <a:ln>
            <a:noFill/>
          </a:ln>
          <a:solidFill>
            <a:srgbClr val="280099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CA" sz="3200" b="0" i="0" u="none" strike="noStrike">
          <a:ln>
            <a:noFill/>
          </a:ln>
          <a:solidFill>
            <a:srgbClr val="000080"/>
          </a:solidFill>
          <a:latin typeface="Albany" pitchFamily="18"/>
          <a:cs typeface="Tahoma" pitchFamily="2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2165039"/>
            <a:ext cx="9071640" cy="4278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CA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995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CA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CA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9E2D3F3-7BC1-4492-BF73-65D8569DD728}" type="slidenum"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CA" sz="4140" b="1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CA" sz="32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2160000"/>
            <a:ext cx="9071640" cy="4598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CA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CA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CA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F5FCC11-B167-4A47-B0B0-CD7A4A1C1069}" type="slidenum"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CA" sz="4140" b="1" i="0" u="none" strike="noStrike">
          <a:ln>
            <a:noFill/>
          </a:ln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CA" sz="32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CA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CA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CA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0E33974-CC72-41A1-9924-7B0C06861003}" type="slidenum"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CA" sz="414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CA" sz="32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37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C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53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671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CA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671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CA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CA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671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CA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444AC94-F135-494F-90C7-2E3E789543C0}" type="slidenum"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CA" sz="4140" b="0" i="0" u="none" strike="noStrike">
          <a:ln>
            <a:noFill/>
          </a:ln>
          <a:solidFill>
            <a:srgbClr val="000080"/>
          </a:solidFill>
          <a:latin typeface="Thorndale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CA" sz="3200" b="0" i="0" u="none" strike="noStrike">
          <a:ln>
            <a:noFill/>
          </a:ln>
          <a:latin typeface="Thorndale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CA">
                <a:cs typeface="Times New Roman" pitchFamily="18"/>
              </a:rPr>
              <a:t>Guidance and Importance of Descriptive Video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en-CA"/>
              <a:t>Patrick Tumu</a:t>
            </a:r>
          </a:p>
          <a:p>
            <a:pPr marL="0" lvl="0" indent="-216000" algn="ctr">
              <a:buNone/>
            </a:pPr>
            <a:r>
              <a:rPr lang="en-CA"/>
              <a:t>CMPT 480</a:t>
            </a:r>
          </a:p>
          <a:p>
            <a:pPr marL="0" lvl="0" indent="-216000" algn="ctr">
              <a:buNone/>
            </a:pPr>
            <a:r>
              <a:rPr lang="en-CA"/>
              <a:t>Presented on Nov. 28, 2012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CA"/>
              <a:t>Justification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CA"/>
              <a:t>Useful outside of class</a:t>
            </a:r>
          </a:p>
          <a:p>
            <a:pPr lvl="0"/>
            <a:endParaRPr lang="en-CA"/>
          </a:p>
          <a:p>
            <a:pPr lvl="0"/>
            <a:r>
              <a:rPr lang="en-CA"/>
              <a:t>Sympathetic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CA"/>
              <a:t>Analysis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CA"/>
              <a:t>Observation</a:t>
            </a:r>
          </a:p>
          <a:p>
            <a:pPr lvl="0"/>
            <a:endParaRPr lang="en-CA"/>
          </a:p>
          <a:p>
            <a:pPr lvl="0"/>
            <a:endParaRPr lang="en-CA"/>
          </a:p>
          <a:p>
            <a:pPr lvl="0"/>
            <a:r>
              <a:rPr lang="en-CA"/>
              <a:t>Paper analysis – Audio Description / Public Speaking / Colour Commentary</a:t>
            </a:r>
          </a:p>
          <a:p>
            <a:pPr lvl="0"/>
            <a:endParaRPr lang="en-CA"/>
          </a:p>
          <a:p>
            <a:pPr lvl="0"/>
            <a:r>
              <a:rPr lang="en-CA"/>
              <a:t>Guideline analysis – ITC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CA"/>
              <a:t>Implementation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CA"/>
              <a:t>Coming up with ideas for guidelines</a:t>
            </a:r>
          </a:p>
          <a:p>
            <a:pPr lvl="0"/>
            <a:endParaRPr lang="en-CA"/>
          </a:p>
          <a:p>
            <a:pPr lvl="0"/>
            <a:r>
              <a:rPr lang="en-CA"/>
              <a:t>Finding credible justification for guidelines</a:t>
            </a:r>
          </a:p>
          <a:p>
            <a:pPr lvl="0"/>
            <a:endParaRPr lang="en-CA"/>
          </a:p>
          <a:p>
            <a:pPr lvl="0"/>
            <a:r>
              <a:rPr lang="en-CA"/>
              <a:t>Finding good examples/ creating good examples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CA"/>
              <a:t>Results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CA"/>
              <a:t>Have yet to complete evaluation</a:t>
            </a:r>
          </a:p>
          <a:p>
            <a:pPr lvl="0"/>
            <a:endParaRPr lang="en-CA"/>
          </a:p>
          <a:p>
            <a:pPr lvl="0"/>
            <a:r>
              <a:rPr lang="en-CA"/>
              <a:t>Few examples</a:t>
            </a:r>
          </a:p>
          <a:p>
            <a:pPr lvl="0"/>
            <a:endParaRPr lang="en-CA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2" algn="ctr" rtl="0" hangingPunct="0"/>
            <a:r>
              <a:rPr lang="en-US" sz="3200" b="1">
                <a:solidFill>
                  <a:srgbClr val="000080"/>
                </a:solidFill>
                <a:latin typeface="Arial" pitchFamily="34"/>
                <a:ea typeface="MS Mincho" pitchFamily="49"/>
                <a:cs typeface="Arial" pitchFamily="34"/>
              </a:rPr>
              <a:t>Preparation for narrator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0000" y="1620000"/>
            <a:ext cx="9071640" cy="51728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CA" sz="2200"/>
              <a:t>The narrator should</a:t>
            </a:r>
          </a:p>
          <a:p>
            <a:pPr lvl="0">
              <a:buNone/>
            </a:pPr>
            <a:r>
              <a:rPr lang="en-CA" sz="2200"/>
              <a:t> - find a natural and comfortable position</a:t>
            </a:r>
          </a:p>
          <a:p>
            <a:pPr lvl="0">
              <a:buNone/>
            </a:pPr>
            <a:r>
              <a:rPr lang="en-CA" sz="2200"/>
              <a:t> - avoid eating a big meal or dairy products before describing.</a:t>
            </a:r>
          </a:p>
          <a:p>
            <a:pPr lvl="0">
              <a:buNone/>
            </a:pPr>
            <a:r>
              <a:rPr lang="en-CA" sz="2200"/>
              <a:t>NOTE	This is because coagulation occurs around the vocal chords and makes you want to clear your throat.</a:t>
            </a:r>
          </a:p>
          <a:p>
            <a:pPr lvl="0">
              <a:buNone/>
            </a:pPr>
            <a:r>
              <a:rPr lang="en-CA" sz="2200"/>
              <a:t> - Say only words and avoid making the sounds, “um, uh, ah.”</a:t>
            </a:r>
          </a:p>
          <a:p>
            <a:pPr lvl="0">
              <a:buNone/>
            </a:pPr>
            <a:r>
              <a:rPr lang="en-CA" sz="2200"/>
              <a:t> - Be comfortable with the pronunciation of any words known to be in the description beforehand.</a:t>
            </a:r>
          </a:p>
          <a:p>
            <a:pPr lvl="0">
              <a:buNone/>
            </a:pPr>
            <a:r>
              <a:rPr lang="en-CA" sz="2200"/>
              <a:t>EXAMPLE	The names of players during a sporting event description.</a:t>
            </a:r>
          </a:p>
          <a:p>
            <a:pPr lvl="0">
              <a:buNone/>
            </a:pPr>
            <a:r>
              <a:rPr lang="en-CA" sz="2200">
                <a:solidFill>
                  <a:srgbClr val="FF0000"/>
                </a:solidFill>
              </a:rPr>
              <a:t>ANALYSIS &amp; DESIGN NOTE	</a:t>
            </a:r>
          </a:p>
          <a:p>
            <a:pPr lvl="0">
              <a:buNone/>
            </a:pPr>
            <a:r>
              <a:rPr lang="en-CA" sz="2200"/>
              <a:t>These recommendations come from UROP’s (MIT’s Undergraduate Research Opportunities Program) Public Speaking tips by Norma McGavern.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CA" b="1">
                <a:solidFill>
                  <a:srgbClr val="FF0000"/>
                </a:solidFill>
              </a:rPr>
              <a:t> NARRATOR SELECTION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CA"/>
              <a:t>Narrators should have voices that are distinguishable from other voices in a production.</a:t>
            </a:r>
          </a:p>
          <a:p>
            <a:pPr lvl="0">
              <a:buNone/>
            </a:pPr>
            <a:r>
              <a:rPr lang="en-CA">
                <a:solidFill>
                  <a:srgbClr val="FF0000"/>
                </a:solidFill>
              </a:rPr>
              <a:t>ANALYSIS &amp; DESIGN NOTE	</a:t>
            </a:r>
          </a:p>
          <a:p>
            <a:pPr lvl="0">
              <a:buNone/>
            </a:pPr>
            <a:r>
              <a:rPr lang="en-CA"/>
              <a:t>This is the recommended speaking rate in the </a:t>
            </a:r>
            <a:r>
              <a:rPr lang="en-CA" i="1"/>
              <a:t>ADP Standards on Audio Description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CA" b="1">
                <a:solidFill>
                  <a:srgbClr val="FF0000"/>
                </a:solidFill>
              </a:rPr>
              <a:t>RECOMMENDATION</a:t>
            </a:r>
            <a:r>
              <a:rPr lang="en-CA">
                <a:solidFill>
                  <a:srgbClr val="FF0000"/>
                </a:solidFill>
                <a:cs typeface="Times New Roman" pitchFamily="18"/>
              </a:rPr>
              <a:t>	</a:t>
            </a:r>
            <a:r>
              <a:rPr lang="en-CA">
                <a:solidFill>
                  <a:srgbClr val="FF0000"/>
                </a:solidFill>
              </a:rPr>
              <a:t> 	</a:t>
            </a:r>
            <a:r>
              <a:rPr lang="en-CA" b="1">
                <a:solidFill>
                  <a:srgbClr val="FF0000"/>
                </a:solidFill>
              </a:rPr>
              <a:t>INFLECTION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05475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en-CA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CA"/>
              <a:t>Narrators should not end sentences with an upward tone. Ending sentences in an upward tone implies that a question is being presented or sarcasm which should not occur in a video description.</a:t>
            </a:r>
          </a:p>
          <a:p>
            <a:pPr lvl="0">
              <a:buNone/>
            </a:pPr>
            <a:r>
              <a:rPr lang="en-CA">
                <a:solidFill>
                  <a:srgbClr val="FF0000"/>
                </a:solidFill>
              </a:rPr>
              <a:t>ANALYSIS &amp; DESIGN NOTE	</a:t>
            </a:r>
          </a:p>
          <a:p>
            <a:pPr lvl="0">
              <a:buNone/>
            </a:pPr>
            <a:r>
              <a:rPr lang="en-CA"/>
              <a:t>This recommendation comes from the inflection section of UROP (MIT’s Undergraduate Research Opportunities Program) Public Speaking tips by Norma McGavern.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CA"/>
              <a:t>Conclusion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en-CA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CA"/>
              <a:t>More work is needed to be done in the next few days</a:t>
            </a:r>
          </a:p>
          <a:p>
            <a:pPr lvl="0"/>
            <a:r>
              <a:rPr lang="en-CA"/>
              <a:t>This is a very useful project with real life application.</a:t>
            </a:r>
          </a:p>
          <a:p>
            <a:pPr lvl="0"/>
            <a:endParaRPr lang="en-CA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blackand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yt-aqu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yt-bluelinesgr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yt-oce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yt-blue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yt-sunri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179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Default</vt:lpstr>
      <vt:lpstr>lyt-blackandwhite</vt:lpstr>
      <vt:lpstr>lyt-aqua</vt:lpstr>
      <vt:lpstr>lyt-bluelinesgrad</vt:lpstr>
      <vt:lpstr>lyt-ocean</vt:lpstr>
      <vt:lpstr>lyt-bluegrey</vt:lpstr>
      <vt:lpstr>lyt-sunrise</vt:lpstr>
      <vt:lpstr>Guidance and Importance of Descriptive Video</vt:lpstr>
      <vt:lpstr>Justification</vt:lpstr>
      <vt:lpstr>Analysis</vt:lpstr>
      <vt:lpstr>Implementation</vt:lpstr>
      <vt:lpstr>Results</vt:lpstr>
      <vt:lpstr>Preparation for narrator</vt:lpstr>
      <vt:lpstr> NARRATOR SELECTION</vt:lpstr>
      <vt:lpstr>RECOMMENDATION   INFLECTION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and Importance of Descriptive Video</dc:title>
  <dc:creator>Carter</dc:creator>
  <cp:lastModifiedBy>Jim Carter</cp:lastModifiedBy>
  <cp:revision>3</cp:revision>
  <dcterms:created xsi:type="dcterms:W3CDTF">2012-11-28T09:42:10Z</dcterms:created>
  <dcterms:modified xsi:type="dcterms:W3CDTF">2012-11-28T16:17:58Z</dcterms:modified>
</cp:coreProperties>
</file>